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3" r:id="rId1"/>
  </p:sldMasterIdLst>
  <p:notesMasterIdLst>
    <p:notesMasterId r:id="rId20"/>
  </p:notesMasterIdLst>
  <p:sldIdLst>
    <p:sldId id="256" r:id="rId2"/>
    <p:sldId id="257" r:id="rId3"/>
    <p:sldId id="277" r:id="rId4"/>
    <p:sldId id="278" r:id="rId5"/>
    <p:sldId id="279" r:id="rId6"/>
    <p:sldId id="28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6" r:id="rId19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spcBef>
        <a:spcPct val="0"/>
      </a:spcBef>
      <a:spcAft>
        <a:spcPct val="0"/>
      </a:spcAft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3200" b="1" i="1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35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F7B2B163-AAF5-4239-A522-74FC3DE9DA5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017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27FC67-2212-49D0-85E4-2138626E9E11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678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6728-97F3-4B70-B19A-C48F78C77611}" type="slidenum">
              <a:rPr lang="ru-RU"/>
              <a:pPr/>
              <a:t>10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361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AE8687-D0EC-4B10-B6BF-25CEF9B0CF67}" type="slidenum">
              <a:rPr lang="ru-RU"/>
              <a:pPr/>
              <a:t>11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410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62FB2-5CAA-4A3C-AA36-2BD5F6804D02}" type="slidenum">
              <a:rPr lang="ru-RU"/>
              <a:pPr/>
              <a:t>12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482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7BFECD-A380-4EE3-A638-397AE2878F55}" type="slidenum">
              <a:rPr lang="ru-RU"/>
              <a:pPr/>
              <a:t>13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725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C52AD-7128-4833-92ED-BAD046133C99}" type="slidenum">
              <a:rPr lang="ru-RU"/>
              <a:pPr/>
              <a:t>14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5809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67A032-A51B-417E-B8B0-C5D9EAD4E146}" type="slidenum">
              <a:rPr lang="ru-RU"/>
              <a:pPr/>
              <a:t>15</a:t>
            </a:fld>
            <a:endParaRPr lang="ru-RU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120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D5A1CC-2F41-4B0B-A5D4-8F50B8EE2262}" type="slidenum">
              <a:rPr lang="ru-RU"/>
              <a:pPr/>
              <a:t>16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818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9E392C-AA2F-475D-ABD3-387739515D37}" type="slidenum">
              <a:rPr lang="ru-RU"/>
              <a:pPr/>
              <a:t>17</a:t>
            </a:fld>
            <a:endParaRPr lang="ru-RU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221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E9F35-FCAB-461E-8B7F-A79E845E1E28}" type="slidenum">
              <a:rPr lang="ru-RU"/>
              <a:pPr/>
              <a:t>18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784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E63C8D-C53E-4B3B-8C2F-873DB720B203}" type="slidenum">
              <a:rPr lang="ru-RU"/>
              <a:pPr/>
              <a:t>2</a:t>
            </a:fld>
            <a:endParaRPr lang="ru-RU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665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ECD0B1-CB6A-4A69-B53F-FAA44083C124}" type="slidenum">
              <a:rPr lang="ru-RU"/>
              <a:pPr/>
              <a:t>3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57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EECE25-521F-4818-82F4-88126BE5FF3D}" type="slidenum">
              <a:rPr lang="ru-RU"/>
              <a:pPr/>
              <a:t>4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7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89133C-1ECF-4DAE-9A0F-862C8331936A}" type="slidenum">
              <a:rPr lang="ru-RU"/>
              <a:pPr/>
              <a:t>5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82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8A1CDD-437B-48E1-AFE3-A23BB8D16FE4}" type="slidenum">
              <a:rPr lang="ru-RU"/>
              <a:pPr/>
              <a:t>6</a:t>
            </a:fld>
            <a:endParaRPr lang="ru-RU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067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E8B2A0-7B4D-499D-B558-AEFA9DB1CCAF}" type="slidenum">
              <a:rPr lang="ru-RU"/>
              <a:pPr/>
              <a:t>7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2748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208B58-D575-4EAD-82A3-04B880790F8A}" type="slidenum">
              <a:rPr lang="ru-RU"/>
              <a:pPr/>
              <a:t>8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005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D47163-2DA9-4680-AD57-8F9A4FC518B7}" type="slidenum">
              <a:rPr lang="ru-RU"/>
              <a:pPr/>
              <a:t>9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728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1BC99-1CFE-4A03-96E9-0D6434DFA2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6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05981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7907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229923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43150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30056947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16754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08857-FEC8-4B4D-8F7B-AA3DC73FBB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726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1005F-F683-42FF-A323-DB2D77FCC3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613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E878C3B-206D-4AE1-8709-877E7AA2CC6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0045"/>
      </p:ext>
    </p:extLst>
  </p:cSld>
  <p:clrMapOvr>
    <a:masterClrMapping/>
  </p:clrMapOvr>
  <p:transition spd="med" advClick="0" advTm="6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DDD6FA-39AC-41BD-89A4-0DCE84B184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704784"/>
      </p:ext>
    </p:extLst>
  </p:cSld>
  <p:clrMapOvr>
    <a:masterClrMapping/>
  </p:clrMapOvr>
  <p:transition spd="med"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B958C-CD21-4577-9DA8-2D7F1C6203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33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ГБДОУ № 23, Петушенко А.А.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BD5673F-63DF-41C2-A251-DF4F767732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60432"/>
      </p:ext>
    </p:extLst>
  </p:cSld>
  <p:clrMapOvr>
    <a:masterClrMapping/>
  </p:clrMapOvr>
  <p:transition spd="med"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30E2D-7BE6-43F1-A35F-1DF75019DE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856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E1C5A4-8F76-47A3-AA7F-37C8EE1574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449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383C9-0C61-4D74-85F5-4F0ED726AD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8089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FCF9B-B088-4A20-B1F3-17D212FB1C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476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E4CD9-4075-4FAB-9568-5F08ED6BDE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81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4BAD8-5C1C-4439-9C8C-6D62E872B8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9041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65858-2CF5-43F7-B89A-27C813448B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1694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ru-RU" smtClean="0"/>
              <a:t>ГБДОУ № 23, Петушенко А.А.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52C6D4-A883-4ABB-927F-5EC68E529E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893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  <p:sldLayoutId id="2147483828" r:id="rId15"/>
    <p:sldLayoutId id="2147483829" r:id="rId16"/>
    <p:sldLayoutId id="2147483830" r:id="rId17"/>
    <p:sldLayoutId id="2147483831" r:id="rId18"/>
    <p:sldLayoutId id="2147483832" r:id="rId19"/>
    <p:sldLayoutId id="2147483833" r:id="rId20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1511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Советы </a:t>
            </a:r>
            <a:b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sz="60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светофора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708275"/>
            <a:ext cx="4038600" cy="23764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800000"/>
                </a:solidFill>
              </a:rPr>
              <a:t>Обучающая презентация для детей старшего дошкольного возраста</a:t>
            </a:r>
          </a:p>
        </p:txBody>
      </p:sp>
      <p:pic>
        <p:nvPicPr>
          <p:cNvPr id="2056" name="Picture 8" descr="svetofor_01_600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2080" y="2348880"/>
            <a:ext cx="3024336" cy="3024336"/>
          </a:xfrm>
          <a:noFill/>
          <a:ln/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2000" dirty="0" err="1" smtClean="0"/>
              <a:t>г.Елабуга</a:t>
            </a:r>
            <a:endParaRPr lang="ru-RU" sz="2000" dirty="0"/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1" name="Picture 7" descr="skazki-003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692150"/>
            <a:ext cx="4330700" cy="5113338"/>
          </a:xfrm>
          <a:noFill/>
          <a:ln/>
        </p:spPr>
      </p:pic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Ходить по улице малыш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должен в одиночку,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Идешь, бежишь или стоишь –</a:t>
            </a:r>
          </a:p>
          <a:p>
            <a:pPr algn="ctr">
              <a:buFontTx/>
              <a:buNone/>
            </a:pPr>
            <a:r>
              <a:rPr lang="ru-RU" sz="28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Всегда ты за руку держись!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549275"/>
            <a:ext cx="4038600" cy="49672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Гуляй всегда ты во дворе – 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Не бегай на дорогу!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Площадки есть - там детворе</a:t>
            </a:r>
          </a:p>
          <a:p>
            <a:pPr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Для игр места много.</a:t>
            </a:r>
          </a:p>
        </p:txBody>
      </p:sp>
      <p:pic>
        <p:nvPicPr>
          <p:cNvPr id="39943" name="Picture 7" descr="v01_08_1200_17062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1268413"/>
            <a:ext cx="4392612" cy="3889375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9" name="Picture 11" descr="img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125538"/>
            <a:ext cx="3527425" cy="4535487"/>
          </a:xfrm>
          <a:noFill/>
          <a:ln/>
        </p:spPr>
      </p:pic>
      <p:sp>
        <p:nvSpPr>
          <p:cNvPr id="43018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08050"/>
            <a:ext cx="4038600" cy="4897438"/>
          </a:xfrm>
        </p:spPr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Если надо перейти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Тебе через дорогу,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 этой целью по пути 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Всегда есть переходы!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2" name="Picture 8" descr="db410bc0a0d6d6627e0257aaec82db2d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908050"/>
            <a:ext cx="4248150" cy="4400550"/>
          </a:xfrm>
          <a:noFill/>
          <a:ln/>
        </p:spPr>
      </p:pic>
      <p:sp>
        <p:nvSpPr>
          <p:cNvPr id="47107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Ребята</a:t>
            </a:r>
            <a:r>
              <a:rPr lang="ru-RU" sz="4000" b="1" i="1">
                <a:solidFill>
                  <a:srgbClr val="CC0000"/>
                </a:solidFill>
              </a:rPr>
              <a:t>!</a:t>
            </a:r>
          </a:p>
          <a:p>
            <a:pPr algn="ctr">
              <a:buFontTx/>
              <a:buNone/>
            </a:pPr>
            <a:r>
              <a:rPr lang="ru-RU" sz="4000" b="1" i="1">
                <a:solidFill>
                  <a:srgbClr val="CC0000"/>
                </a:solidFill>
              </a:rPr>
              <a:t>Переходы бывают разными!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62" name="Picture 10" descr="583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188913"/>
            <a:ext cx="5256212" cy="2735262"/>
          </a:xfrm>
          <a:noFill/>
          <a:ln/>
        </p:spPr>
      </p:pic>
      <p:pic>
        <p:nvPicPr>
          <p:cNvPr id="49166" name="Picture 14" descr="perecho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3141663"/>
            <a:ext cx="3313112" cy="3052762"/>
          </a:xfrm>
          <a:noFill/>
          <a:ln/>
        </p:spPr>
      </p:pic>
      <p:pic>
        <p:nvPicPr>
          <p:cNvPr id="49169" name="Picture 17" descr="1d543baaf89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4211638" y="3141663"/>
            <a:ext cx="4464050" cy="2835275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9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981075"/>
            <a:ext cx="8218487" cy="4305300"/>
          </a:xfrm>
        </p:spPr>
        <p:txBody>
          <a:bodyPr/>
          <a:lstStyle/>
          <a:p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Иногда у остановок перехода нет</a:t>
            </a:r>
            <a:b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Надо перейти дорогу?</a:t>
            </a:r>
            <a:b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Знай один секрет: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3" name="Picture 9" descr="road_traffic_for_children_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908050"/>
            <a:ext cx="4248150" cy="4681538"/>
          </a:xfrm>
          <a:noFill/>
          <a:ln/>
        </p:spPr>
      </p:pic>
      <p:sp>
        <p:nvSpPr>
          <p:cNvPr id="573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6085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Из автобуса ты вышел?</a:t>
            </a:r>
          </a:p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Сзади обходи,</a:t>
            </a:r>
          </a:p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Если хочешь ты дорогу</a:t>
            </a:r>
          </a:p>
          <a:p>
            <a:pPr algn="ctr">
              <a:buFontTx/>
              <a:buNone/>
            </a:pPr>
            <a:r>
              <a:rPr lang="ru-RU" sz="360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Сразу перейти.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4" name="Picture 6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620713"/>
            <a:ext cx="2303462" cy="5113337"/>
          </a:xfrm>
          <a:noFill/>
          <a:ln/>
        </p:spPr>
      </p:pic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476672"/>
            <a:ext cx="4316288" cy="564991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  Здесь обсуждались правила дорожного движения</a:t>
            </a:r>
          </a:p>
          <a:p>
            <a:pPr algn="ctr">
              <a:buFontTx/>
              <a:buNone/>
            </a:pPr>
            <a:r>
              <a:rPr lang="ru-RU" sz="36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И просим всех детей вокруг:  иметь к ним уважение!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96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</a:t>
            </a:r>
          </a:p>
          <a:p>
            <a:pPr algn="ctr">
              <a:buFontTx/>
              <a:buNone/>
            </a:pPr>
            <a:r>
              <a:rPr lang="ru-RU" sz="96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</a:p>
          <a:p>
            <a:pPr algn="ctr">
              <a:buFontTx/>
              <a:buNone/>
            </a:pPr>
            <a:r>
              <a:rPr lang="ru-RU" sz="9600" i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 descr="3b16e5ad6e8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333375"/>
            <a:ext cx="4038600" cy="5688013"/>
          </a:xfrm>
          <a:noFill/>
          <a:ln/>
        </p:spPr>
      </p:pic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96975"/>
            <a:ext cx="4038600" cy="3671888"/>
          </a:xfrm>
        </p:spPr>
        <p:txBody>
          <a:bodyPr>
            <a:normAutofit fontScale="92500"/>
          </a:bodyPr>
          <a:lstStyle/>
          <a:p>
            <a:pPr algn="ctr">
              <a:buFontTx/>
              <a:buNone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Светофор- твой добрый друг!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Деловой и строгий!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808832"/>
            <a:ext cx="5105400" cy="1143000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Запомни!</a:t>
            </a:r>
            <a:br>
              <a:rPr lang="ru-RU" sz="6000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endParaRPr lang="ru-RU" sz="6000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3268663"/>
          </a:xfrm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r>
              <a:rPr lang="ru-RU" sz="3200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Красный свет</a:t>
            </a:r>
            <a:r>
              <a:rPr lang="ru-RU" sz="3200" i="1" dirty="0">
                <a:solidFill>
                  <a:srgbClr val="FF0000"/>
                </a:solidFill>
              </a:rPr>
              <a:t> –твой первый друг: деловой и строгий!</a:t>
            </a:r>
          </a:p>
          <a:p>
            <a:pPr algn="ctr">
              <a:buFontTx/>
              <a:buNone/>
            </a:pPr>
            <a:r>
              <a:rPr lang="ru-RU" sz="3200" i="1" dirty="0">
                <a:solidFill>
                  <a:srgbClr val="FF0000"/>
                </a:solidFill>
              </a:rPr>
              <a:t>Если он зажегся  вдруг!</a:t>
            </a:r>
          </a:p>
          <a:p>
            <a:pPr algn="ctr">
              <a:buFontTx/>
              <a:buNone/>
            </a:pPr>
            <a:r>
              <a:rPr lang="ru-RU" sz="3200" i="1" dirty="0">
                <a:solidFill>
                  <a:srgbClr val="FF0000"/>
                </a:solidFill>
              </a:rPr>
              <a:t>НЕТ пути- дороги!</a:t>
            </a:r>
          </a:p>
        </p:txBody>
      </p:sp>
      <p:pic>
        <p:nvPicPr>
          <p:cNvPr id="11271" name="Picture 7" descr="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333375"/>
            <a:ext cx="2160588" cy="547211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628782591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4038600" cy="410527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40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Жёлтый свет-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даёт сигнал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чтобы ты-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ЗЕЛЁНЫЙ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4000" i="1">
                <a:solidFill>
                  <a:srgbClr val="FF0000"/>
                </a:solidFill>
              </a:rPr>
              <a:t>ждал!</a:t>
            </a:r>
          </a:p>
        </p:txBody>
      </p:sp>
      <p:pic>
        <p:nvPicPr>
          <p:cNvPr id="14343" name="Picture 7" descr="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04813"/>
            <a:ext cx="2365375" cy="5472112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1463224549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08050"/>
            <a:ext cx="4038600" cy="4897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Свет ЗЕЛЁНЫЙ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говорит:</a:t>
            </a:r>
          </a:p>
          <a:p>
            <a:pPr algn="ctr">
              <a:buFontTx/>
              <a:buNone/>
            </a:pPr>
            <a:r>
              <a:rPr lang="ru-RU" sz="4400" b="1" i="1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пешеходу путь открыт!</a:t>
            </a:r>
          </a:p>
        </p:txBody>
      </p:sp>
      <p:pic>
        <p:nvPicPr>
          <p:cNvPr id="17415" name="Picture 7" descr="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35638" y="476250"/>
            <a:ext cx="2365375" cy="5649913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3865900073"/>
      </p:ext>
    </p:extLst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>
          <a:xfrm>
            <a:off x="4356100" y="765175"/>
            <a:ext cx="4330700" cy="4679950"/>
          </a:xfrm>
        </p:spPr>
        <p:txBody>
          <a:bodyPr/>
          <a:lstStyle/>
          <a:p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Не быть помехой для движения</a:t>
            </a:r>
            <a:b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</a:br>
            <a:r>
              <a:rPr lang="ru-RU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Помогут правила такого поведения</a:t>
            </a:r>
          </a:p>
        </p:txBody>
      </p:sp>
      <p:pic>
        <p:nvPicPr>
          <p:cNvPr id="28683" name="Picture 11" descr="8c6f9344e636718b630c75460cd16fdd-293x40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620713"/>
            <a:ext cx="2790825" cy="48958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42321458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3538538" cy="583247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3200" b="1" i="1" dirty="0">
                <a:solidFill>
                  <a:srgbClr val="800000"/>
                </a:solidFill>
              </a:rPr>
              <a:t>По трассам, улицам, проулкам</a:t>
            </a:r>
          </a:p>
          <a:p>
            <a:pPr algn="ctr">
              <a:buFontTx/>
              <a:buNone/>
            </a:pPr>
            <a:r>
              <a:rPr lang="ru-RU" sz="3200" b="1" i="1" dirty="0">
                <a:solidFill>
                  <a:srgbClr val="800000"/>
                </a:solidFill>
              </a:rPr>
              <a:t> Машины едут взад-вперед.</a:t>
            </a:r>
          </a:p>
          <a:p>
            <a:pPr algn="ctr">
              <a:buFontTx/>
              <a:buNone/>
            </a:pPr>
            <a:r>
              <a:rPr lang="ru-RU" sz="3200" b="1" i="1" dirty="0">
                <a:solidFill>
                  <a:srgbClr val="800000"/>
                </a:solidFill>
              </a:rPr>
              <a:t> А ты выходишь на прогулку,</a:t>
            </a:r>
          </a:p>
          <a:p>
            <a:pPr algn="ctr">
              <a:buFontTx/>
              <a:buNone/>
            </a:pPr>
            <a:r>
              <a:rPr lang="ru-RU" sz="3200" b="1" i="1" dirty="0">
                <a:solidFill>
                  <a:srgbClr val="800000"/>
                </a:solidFill>
              </a:rPr>
              <a:t> Теперь, мой друг, ты пешеход!</a:t>
            </a:r>
          </a:p>
        </p:txBody>
      </p:sp>
      <p:pic>
        <p:nvPicPr>
          <p:cNvPr id="19465" name="Picture 9" descr="d541467aec6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1052513"/>
            <a:ext cx="4619625" cy="4824412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620713"/>
            <a:ext cx="4038600" cy="54625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Машины едут –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За рулем водители сидят,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И на дорогу сквозь стекло</a:t>
            </a:r>
          </a:p>
          <a:p>
            <a:pPr algn="ctr">
              <a:buFontTx/>
              <a:buNone/>
            </a:pPr>
            <a:r>
              <a:rPr lang="ru-RU" sz="3600" b="1" i="1">
                <a:solidFill>
                  <a:srgbClr val="800000"/>
                </a:solidFill>
              </a:rPr>
              <a:t> Внимательно глядят.</a:t>
            </a:r>
          </a:p>
        </p:txBody>
      </p:sp>
      <p:pic>
        <p:nvPicPr>
          <p:cNvPr id="22535" name="Picture 7" descr="742a2552c781412c9b89e84a88d13e44_x10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1196975"/>
            <a:ext cx="4183062" cy="3887788"/>
          </a:xfrm>
          <a:noFill/>
          <a:ln/>
        </p:spPr>
      </p:pic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7" name="Picture 7" descr="14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1484313"/>
            <a:ext cx="4259263" cy="3960812"/>
          </a:xfrm>
          <a:noFill/>
          <a:ln/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60032" y="908050"/>
            <a:ext cx="3826768" cy="48974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Должны друг друга уважать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Водитель с пешеходом!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Друг другу не должны мешать –</a:t>
            </a:r>
          </a:p>
          <a:p>
            <a:pPr>
              <a:buFontTx/>
              <a:buNone/>
            </a:pPr>
            <a:r>
              <a:rPr lang="ru-RU" sz="2800" b="1" i="1" dirty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5555"/>
                    </a:outerShdw>
                  </a:cont>
                  <a:cont type="tree" name="">
                    <a:effect ref="fillLine"/>
                    <a:outerShdw dist="38100" dir="2700000" algn="tl">
                      <a:srgbClr val="990000"/>
                    </a:outerShdw>
                  </a:cont>
                  <a:effect ref="fillLine"/>
                </a:effectDag>
              </a:rPr>
              <a:t> Быть вежливым «народом»!</a:t>
            </a:r>
          </a:p>
        </p:txBody>
      </p:sp>
    </p:spTree>
  </p:cSld>
  <p:clrMapOvr>
    <a:masterClrMapping/>
  </p:clrMapOvr>
  <p:transition spd="med" advClick="0"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203</TotalTime>
  <Words>265</Words>
  <Application>Microsoft Office PowerPoint</Application>
  <PresentationFormat>Экран (4:3)</PresentationFormat>
  <Paragraphs>72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Сектор</vt:lpstr>
      <vt:lpstr>Советы  светофора</vt:lpstr>
      <vt:lpstr>Презентация PowerPoint</vt:lpstr>
      <vt:lpstr>Запомни! </vt:lpstr>
      <vt:lpstr>Презентация PowerPoint</vt:lpstr>
      <vt:lpstr>Презентация PowerPoint</vt:lpstr>
      <vt:lpstr>Не быть помехой для движения  Помогут правила такого поведения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Иногда у остановок перехода нет    Надо перейти дорогу?    Знай один секрет: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Советы  светофора</dc:title>
  <dc:creator>Ольга</dc:creator>
  <cp:lastModifiedBy>111</cp:lastModifiedBy>
  <cp:revision>7</cp:revision>
  <dcterms:created xsi:type="dcterms:W3CDTF">2011-11-16T04:43:59Z</dcterms:created>
  <dcterms:modified xsi:type="dcterms:W3CDTF">2020-06-25T12:09:15Z</dcterms:modified>
</cp:coreProperties>
</file>